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68" r:id="rId5"/>
    <p:sldId id="269" r:id="rId6"/>
    <p:sldId id="270" r:id="rId7"/>
  </p:sldIdLst>
  <p:sldSz cx="9144000" cy="5143500" type="screen16x9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9DDD53F-3691-49A9-8BB8-BCDFB7C27D2D}">
          <p14:sldIdLst/>
        </p14:section>
        <p14:section name="Naamloze sectie" id="{DDF38BC2-D80E-4CC6-B3C8-E128024E1992}">
          <p14:sldIdLst>
            <p14:sldId id="256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6" autoAdjust="0"/>
    <p:restoredTop sz="94464" autoAdjust="0"/>
  </p:normalViewPr>
  <p:slideViewPr>
    <p:cSldViewPr>
      <p:cViewPr varScale="1">
        <p:scale>
          <a:sx n="117" d="100"/>
          <a:sy n="117" d="100"/>
        </p:scale>
        <p:origin x="699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464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720006F-C87A-421E-9A83-129041DEBCAC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2991AEA-471C-45F7-BC3C-87F48AE1B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5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W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6084168" y="2283718"/>
            <a:ext cx="504056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927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W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6084168" y="2283718"/>
            <a:ext cx="504056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51670"/>
            <a:ext cx="756084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nl-NL"/>
              <a:t>Titel van de presentatie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571750"/>
            <a:ext cx="7561263" cy="86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/>
            </a:lvl1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7702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W Standaard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15566"/>
            <a:ext cx="749917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67226" y="123478"/>
            <a:ext cx="7645134" cy="432048"/>
          </a:xfrm>
          <a:prstGeom prst="rect">
            <a:avLst/>
          </a:prstGeom>
        </p:spPr>
        <p:txBody>
          <a:bodyPr/>
          <a:lstStyle>
            <a:lvl1pPr algn="l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titel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6084168" y="2283718"/>
            <a:ext cx="504056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0" y="573528"/>
            <a:ext cx="72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8244392" y="0"/>
            <a:ext cx="899608" cy="515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8100392" y="0"/>
            <a:ext cx="144000" cy="515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23429"/>
            <a:ext cx="4676400" cy="467733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07954"/>
            <a:ext cx="2411760" cy="6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 cap="none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5324"/>
            <a:ext cx="6984776" cy="346045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jdelijke aanduiding voor tekst 6"/>
          <p:cNvSpPr>
            <a:spLocks noGrp="1"/>
          </p:cNvSpPr>
          <p:nvPr>
            <p:ph type="body" sz="quarter" idx="10"/>
          </p:nvPr>
        </p:nvSpPr>
        <p:spPr>
          <a:xfrm rot="5400000">
            <a:off x="6084168" y="2283718"/>
            <a:ext cx="5040560" cy="576064"/>
          </a:xfrm>
        </p:spPr>
        <p:txBody>
          <a:bodyPr>
            <a:normAutofit/>
          </a:bodyPr>
          <a:lstStyle/>
          <a:p>
            <a:r>
              <a:rPr lang="nl-NL" dirty="0"/>
              <a:t>VISIE: CRUISTESTEIGER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3CC13E-C8CF-42CA-B469-3DA4B1F8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4230551"/>
            <a:ext cx="3096344" cy="93348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550805-0F5C-401D-A1DD-9410CE34BF8F}"/>
              </a:ext>
            </a:extLst>
          </p:cNvPr>
          <p:cNvSpPr txBox="1"/>
          <p:nvPr/>
        </p:nvSpPr>
        <p:spPr>
          <a:xfrm>
            <a:off x="35496" y="2035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SEPTEMBER 2019, C. LUIKENAAR</a:t>
            </a:r>
          </a:p>
          <a:p>
            <a:r>
              <a:rPr lang="en-US" dirty="0" err="1"/>
              <a:t>Voorzitter</a:t>
            </a:r>
            <a:r>
              <a:rPr lang="en-US" dirty="0"/>
              <a:t> </a:t>
            </a:r>
            <a:r>
              <a:rPr lang="en-US" dirty="0" err="1"/>
              <a:t>Stadstafel</a:t>
            </a:r>
            <a:r>
              <a:rPr lang="en-US" dirty="0"/>
              <a:t> Willemstad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6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CBC95AC-5035-4EDE-B483-D300BB0C7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94" y="987574"/>
            <a:ext cx="7499350" cy="305206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EAECB78-70BC-4F16-8079-4D87BB43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Criteria ter beoordeling van ontwikkelingen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DAE48C-9CFC-4FD5-9B43-E72ED5773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VISIE: CRUISTESTEIGER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1910C2-215C-4466-B48F-12254EC48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VISIE: CRUISTESTEIGER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8E857-8FA1-9742-BFE1-3C5BE4B4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362"/>
            <a:ext cx="8028384" cy="39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7559FF-BF64-4065-A6DA-C779F96F5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VISIE: CRUISTESTEIGER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A56F2-AE41-FC4A-B3C9-15DAD765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488"/>
            <a:ext cx="8100392" cy="2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EA128F-7282-44FA-AF0D-9B7A69502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VISIE: CRUISTESTEIGER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D0ED3-53E0-0341-A3C7-07603BAE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37"/>
            <a:ext cx="8045495" cy="23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C4A14B-A38D-47CA-AB00-9B8EE9522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VISIE: CRUISTESTEIGER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B0326-4136-6743-BFF6-EF946E7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5"/>
            <a:ext cx="8051322" cy="38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916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art voor Willemstad">
      <a:dk1>
        <a:srgbClr val="1F3643"/>
      </a:dk1>
      <a:lt1>
        <a:srgbClr val="DCE6E1"/>
      </a:lt1>
      <a:dk2>
        <a:srgbClr val="33596D"/>
      </a:dk2>
      <a:lt2>
        <a:srgbClr val="DCE6E1"/>
      </a:lt2>
      <a:accent1>
        <a:srgbClr val="E4212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3643"/>
      </a:hlink>
      <a:folHlink>
        <a:srgbClr val="1F364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33</Words>
  <Application>Microsoft Office PowerPoint</Application>
  <PresentationFormat>Diavoorstelling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Criteria ter beoordeling van ontwikkelingen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Sietse</dc:creator>
  <cp:lastModifiedBy>Caesar Luikenaar</cp:lastModifiedBy>
  <cp:revision>577</cp:revision>
  <cp:lastPrinted>2019-07-08T15:28:52Z</cp:lastPrinted>
  <dcterms:created xsi:type="dcterms:W3CDTF">2012-02-24T12:01:43Z</dcterms:created>
  <dcterms:modified xsi:type="dcterms:W3CDTF">2019-09-17T07:00:04Z</dcterms:modified>
</cp:coreProperties>
</file>